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8" r:id="rId5"/>
    <p:sldId id="260" r:id="rId6"/>
    <p:sldId id="261" r:id="rId7"/>
    <p:sldId id="269" r:id="rId8"/>
    <p:sldId id="262" r:id="rId9"/>
    <p:sldId id="263" r:id="rId10"/>
    <p:sldId id="264" r:id="rId11"/>
    <p:sldId id="270" r:id="rId12"/>
    <p:sldId id="265" r:id="rId13"/>
    <p:sldId id="266" r:id="rId14"/>
    <p:sldId id="267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7"/>
    <p:penClr>
      <a:srgbClr val="FF0000"/>
    </p:penClr>
  </p:showPr>
  <p:clrMru>
    <a:srgbClr val="261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2" autoAdjust="0"/>
    <p:restoredTop sz="92416" autoAdjust="0"/>
  </p:normalViewPr>
  <p:slideViewPr>
    <p:cSldViewPr>
      <p:cViewPr varScale="1">
        <p:scale>
          <a:sx n="73" d="100"/>
          <a:sy n="73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20430-E5D3-4828-B75A-E6BF8D1C8288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F4AAB-E8F6-4811-841F-0DC28F25E6C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3500F-FA17-499E-B489-24BA5F86F61A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BA45-CDC5-41BB-8FCC-734F7D4036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90F9D-380E-4551-8492-7D4180F712B7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38E78-609F-4FAA-863A-3BDC542F193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7BA-E448-4933-8DCD-958C3974C4AC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1688-DB81-48B3-A03C-B215B2176F7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083EE-C753-4E93-9F37-1A32302E0F07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49E74-ED3D-4FF4-A0BD-9DC076BE253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AA8DE-FC6E-4A22-9C45-C24DDEBC94D7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AB452-E8C0-4272-AA29-3EC8E5FE337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BCA12-7A20-4A7C-B292-84D0FF9EBAEE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A983E-A248-438A-A7BA-3FD7B62529B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6A480-F1CE-43BC-993D-A4444E22334D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034B-5FE2-460D-9614-F1789AA4A5F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16E2E-1CA0-4DC6-9FCB-1A5127C9FC87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DD55B-FCBC-4496-AF3B-6E85ED06DA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1358B-1AF0-4F3C-8F21-6B9063AD1280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75015-439B-4996-ACCB-6C3F289794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CCD05-12E4-4F4E-B976-C6561EBF40C6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44CD2-8609-4ABC-A45C-89ADEF1377F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3844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25898D-1369-413E-87C0-397A8E1465C6}" type="datetimeFigureOut">
              <a:rPr lang="ru-RU" smtClean="0"/>
              <a:pPr>
                <a:defRPr/>
              </a:pPr>
              <a:t>29.11.2010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8A31AE-59F2-4D81-8A04-54811479FAB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3844"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bin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card.php?show_user=40727" TargetMode="External"/><Relationship Id="rId13" Type="http://schemas.openxmlformats.org/officeDocument/2006/relationships/hyperlink" Target="http://hotwalls.ru/vechnost-wallpapers.html" TargetMode="External"/><Relationship Id="rId3" Type="http://schemas.openxmlformats.org/officeDocument/2006/relationships/hyperlink" Target="http://blogs.mail.ru/mail/romanova78rus/tag/%c0%d4%ce%d0%c8%c7%cc%db" TargetMode="External"/><Relationship Id="rId7" Type="http://schemas.openxmlformats.org/officeDocument/2006/relationships/hyperlink" Target="http://photos.privet.ru/user/edessiya/photo/127798398" TargetMode="External"/><Relationship Id="rId12" Type="http://schemas.openxmlformats.org/officeDocument/2006/relationships/hyperlink" Target="http://www.bankoboev.ru/oboi_vechnost.n.htm" TargetMode="External"/><Relationship Id="rId2" Type="http://schemas.openxmlformats.org/officeDocument/2006/relationships/hyperlink" Target="http://www.koolinar.ru/blog?creator_id=140423&amp;pr=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tpo.ru/comments/230" TargetMode="External"/><Relationship Id="rId11" Type="http://schemas.openxmlformats.org/officeDocument/2006/relationships/hyperlink" Target="http://live4fun.ru/joke/311616" TargetMode="External"/><Relationship Id="rId5" Type="http://schemas.openxmlformats.org/officeDocument/2006/relationships/hyperlink" Target="http://www.diary.ru/~Omnes-et-singulos/" TargetMode="External"/><Relationship Id="rId10" Type="http://schemas.openxmlformats.org/officeDocument/2006/relationships/hyperlink" Target="http://planeta.rambler.ru/users/cherepaha-old/33208433.html" TargetMode="External"/><Relationship Id="rId4" Type="http://schemas.openxmlformats.org/officeDocument/2006/relationships/hyperlink" Target="http://naturalworld.ru/article_vremya-i-svoboda-ot-vremeni-poslanie.htm" TargetMode="External"/><Relationship Id="rId9" Type="http://schemas.openxmlformats.org/officeDocument/2006/relationships/hyperlink" Target="http://www.daylife.com/topic/Enya" TargetMode="External"/><Relationship Id="rId14" Type="http://schemas.openxmlformats.org/officeDocument/2006/relationships/hyperlink" Target="http://www.gandex.ru/oboishow/8110/9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sign-warez.ru/tag/%EA%E0%F0%F2%E8%ED%EA%E8+%F4%FD%ED%F2%E5%E7%E8/page/9/" TargetMode="External"/><Relationship Id="rId3" Type="http://schemas.openxmlformats.org/officeDocument/2006/relationships/hyperlink" Target="http://www.design-warez.ru/2009/08/04/vremja.html" TargetMode="External"/><Relationship Id="rId7" Type="http://schemas.openxmlformats.org/officeDocument/2006/relationships/hyperlink" Target="http://images.yandex.ru/yandsearch?nl=1&amp;rpt=simage&amp;text=%D0%BE%D0%B1%D0%BE%D0%B8%20%D0%B4%D0%BE%D1%80%D0%BE%D0%B3%D0%B0%20%D0%B2%20%D0%BD%D0%B8%D0%BA%D1%83%D0%B4%D0%B0&amp;img_url=static.diary.ru/userdir/9/4/1/8/941808/39013617.jpg&amp;spsite=fake-005-1244316.ru&amp;p=1" TargetMode="External"/><Relationship Id="rId2" Type="http://schemas.openxmlformats.org/officeDocument/2006/relationships/hyperlink" Target="http://www.bankoboev.ru/oboi_pesochnye_chasy_na_stole.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sign-warez.ru/tag/%EA%E0%F0%F2%E8%ED%EA%E8+%F4%FD%ED%F2%E5%E7%E8/page/7/" TargetMode="External"/><Relationship Id="rId5" Type="http://schemas.openxmlformats.org/officeDocument/2006/relationships/hyperlink" Target="http://www.design-warez.ru/tag/%EA%E0%F0%F2%E8%ED%EA%E8+%F4%FD%ED%F2%E5%E7%E8/page/6/" TargetMode="External"/><Relationship Id="rId4" Type="http://schemas.openxmlformats.org/officeDocument/2006/relationships/hyperlink" Target="http://www.design-warez.ru/tag/%F4%FD%ED%F2%E5%E7%E8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ign-warez.ru/tag/%EA%E0%F0%F2%E8%ED%EA%E8+%F4%FD%ED%F2%E5%E7%E8/page/10/" TargetMode="External"/><Relationship Id="rId2" Type="http://schemas.openxmlformats.org/officeDocument/2006/relationships/hyperlink" Target="http://www.venec.com/gallery/seiann/seiann78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bxplore.ru/2010/04/01/print:page,1,Wallpaper_Collection___abstract_1.html" TargetMode="External"/><Relationship Id="rId5" Type="http://schemas.openxmlformats.org/officeDocument/2006/relationships/hyperlink" Target="http://images.yandex.ru/yandsearch?nl=1&amp;text=%D0%BE%D0%B1%D0%BE%D0%B8%20%D0%B4%D0%BE%D1%80%D0%BE%D0%B3%D0%B0%20%D0%B2%20%D0%BD%D0%B8%D0%BA%D1%83%D0%B4%D0%B0&amp;stype=simage&amp;img_url=www.pixnet.ru/wallpapers/52c738ca466598f38cd45b6a605bcd1a/2121_1.jpg&amp;spsite=fake-058-7681279.ru&amp;p=232" TargetMode="External"/><Relationship Id="rId4" Type="http://schemas.openxmlformats.org/officeDocument/2006/relationships/hyperlink" Target="http://light.lifeisphoto.ru/search.aspx?select=3&amp;phrase=22.11.200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ольцо 2"/>
          <p:cNvSpPr/>
          <p:nvPr/>
        </p:nvSpPr>
        <p:spPr>
          <a:xfrm>
            <a:off x="685800" y="-304800"/>
            <a:ext cx="7848600" cy="7467600"/>
          </a:xfrm>
          <a:prstGeom prst="donut">
            <a:avLst>
              <a:gd name="adj" fmla="val 12795"/>
            </a:avLst>
          </a:prstGeom>
          <a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2819400" y="2819400"/>
            <a:ext cx="3581400" cy="1295400"/>
          </a:xfrm>
          <a:custGeom>
            <a:avLst/>
            <a:gdLst>
              <a:gd name="connsiteX0" fmla="*/ 0 w 1377663"/>
              <a:gd name="connsiteY0" fmla="*/ 1956391 h 1956391"/>
              <a:gd name="connsiteX1" fmla="*/ 21265 w 1377663"/>
              <a:gd name="connsiteY1" fmla="*/ 1892595 h 1956391"/>
              <a:gd name="connsiteX2" fmla="*/ 148855 w 1377663"/>
              <a:gd name="connsiteY2" fmla="*/ 1743740 h 1956391"/>
              <a:gd name="connsiteX3" fmla="*/ 255181 w 1377663"/>
              <a:gd name="connsiteY3" fmla="*/ 1679944 h 1956391"/>
              <a:gd name="connsiteX4" fmla="*/ 340241 w 1377663"/>
              <a:gd name="connsiteY4" fmla="*/ 1594884 h 1956391"/>
              <a:gd name="connsiteX5" fmla="*/ 489097 w 1377663"/>
              <a:gd name="connsiteY5" fmla="*/ 1467293 h 1956391"/>
              <a:gd name="connsiteX6" fmla="*/ 531627 w 1377663"/>
              <a:gd name="connsiteY6" fmla="*/ 1318437 h 1956391"/>
              <a:gd name="connsiteX7" fmla="*/ 574158 w 1377663"/>
              <a:gd name="connsiteY7" fmla="*/ 1254642 h 1956391"/>
              <a:gd name="connsiteX8" fmla="*/ 616688 w 1377663"/>
              <a:gd name="connsiteY8" fmla="*/ 1169581 h 1956391"/>
              <a:gd name="connsiteX9" fmla="*/ 744279 w 1377663"/>
              <a:gd name="connsiteY9" fmla="*/ 999460 h 1956391"/>
              <a:gd name="connsiteX10" fmla="*/ 871869 w 1377663"/>
              <a:gd name="connsiteY10" fmla="*/ 786809 h 1956391"/>
              <a:gd name="connsiteX11" fmla="*/ 914400 w 1377663"/>
              <a:gd name="connsiteY11" fmla="*/ 744279 h 1956391"/>
              <a:gd name="connsiteX12" fmla="*/ 956930 w 1377663"/>
              <a:gd name="connsiteY12" fmla="*/ 680484 h 1956391"/>
              <a:gd name="connsiteX13" fmla="*/ 1020725 w 1377663"/>
              <a:gd name="connsiteY13" fmla="*/ 595423 h 1956391"/>
              <a:gd name="connsiteX14" fmla="*/ 1105786 w 1377663"/>
              <a:gd name="connsiteY14" fmla="*/ 425302 h 1956391"/>
              <a:gd name="connsiteX15" fmla="*/ 1190846 w 1377663"/>
              <a:gd name="connsiteY15" fmla="*/ 255181 h 1956391"/>
              <a:gd name="connsiteX16" fmla="*/ 1254641 w 1377663"/>
              <a:gd name="connsiteY16" fmla="*/ 212651 h 1956391"/>
              <a:gd name="connsiteX17" fmla="*/ 1339702 w 1377663"/>
              <a:gd name="connsiteY17" fmla="*/ 21265 h 1956391"/>
              <a:gd name="connsiteX18" fmla="*/ 1297172 w 1377663"/>
              <a:gd name="connsiteY18" fmla="*/ 0 h 1956391"/>
              <a:gd name="connsiteX19" fmla="*/ 361507 w 1377663"/>
              <a:gd name="connsiteY19" fmla="*/ 1084521 h 1956391"/>
              <a:gd name="connsiteX20" fmla="*/ 63795 w 1377663"/>
              <a:gd name="connsiteY20" fmla="*/ 1850065 h 1956391"/>
              <a:gd name="connsiteX21" fmla="*/ 297711 w 1377663"/>
              <a:gd name="connsiteY21" fmla="*/ 1616149 h 1956391"/>
              <a:gd name="connsiteX22" fmla="*/ 276446 w 1377663"/>
              <a:gd name="connsiteY22" fmla="*/ 1552354 h 1956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77663" h="1956391">
                <a:moveTo>
                  <a:pt x="0" y="1956391"/>
                </a:moveTo>
                <a:cubicBezTo>
                  <a:pt x="7088" y="1935126"/>
                  <a:pt x="11241" y="1912644"/>
                  <a:pt x="21265" y="1892595"/>
                </a:cubicBezTo>
                <a:cubicBezTo>
                  <a:pt x="47588" y="1839949"/>
                  <a:pt x="106048" y="1777034"/>
                  <a:pt x="148855" y="1743740"/>
                </a:cubicBezTo>
                <a:cubicBezTo>
                  <a:pt x="181481" y="1718364"/>
                  <a:pt x="222555" y="1705320"/>
                  <a:pt x="255181" y="1679944"/>
                </a:cubicBezTo>
                <a:cubicBezTo>
                  <a:pt x="286832" y="1655326"/>
                  <a:pt x="310064" y="1621289"/>
                  <a:pt x="340241" y="1594884"/>
                </a:cubicBezTo>
                <a:cubicBezTo>
                  <a:pt x="558479" y="1403926"/>
                  <a:pt x="307652" y="1648738"/>
                  <a:pt x="489097" y="1467293"/>
                </a:cubicBezTo>
                <a:cubicBezTo>
                  <a:pt x="495910" y="1440042"/>
                  <a:pt x="516374" y="1348942"/>
                  <a:pt x="531627" y="1318437"/>
                </a:cubicBezTo>
                <a:cubicBezTo>
                  <a:pt x="543057" y="1295578"/>
                  <a:pt x="561478" y="1276832"/>
                  <a:pt x="574158" y="1254642"/>
                </a:cubicBezTo>
                <a:cubicBezTo>
                  <a:pt x="589886" y="1227118"/>
                  <a:pt x="599104" y="1195957"/>
                  <a:pt x="616688" y="1169581"/>
                </a:cubicBezTo>
                <a:cubicBezTo>
                  <a:pt x="656007" y="1110602"/>
                  <a:pt x="707810" y="1060242"/>
                  <a:pt x="744279" y="999460"/>
                </a:cubicBezTo>
                <a:cubicBezTo>
                  <a:pt x="786809" y="928576"/>
                  <a:pt x="813416" y="845260"/>
                  <a:pt x="871869" y="786809"/>
                </a:cubicBezTo>
                <a:cubicBezTo>
                  <a:pt x="886046" y="772632"/>
                  <a:pt x="901875" y="759935"/>
                  <a:pt x="914400" y="744279"/>
                </a:cubicBezTo>
                <a:cubicBezTo>
                  <a:pt x="930366" y="724322"/>
                  <a:pt x="942075" y="701281"/>
                  <a:pt x="956930" y="680484"/>
                </a:cubicBezTo>
                <a:cubicBezTo>
                  <a:pt x="977530" y="651644"/>
                  <a:pt x="999460" y="623777"/>
                  <a:pt x="1020725" y="595423"/>
                </a:cubicBezTo>
                <a:cubicBezTo>
                  <a:pt x="1069595" y="448813"/>
                  <a:pt x="1031555" y="499533"/>
                  <a:pt x="1105786" y="425302"/>
                </a:cubicBezTo>
                <a:cubicBezTo>
                  <a:pt x="1139566" y="323963"/>
                  <a:pt x="1123365" y="309166"/>
                  <a:pt x="1190846" y="255181"/>
                </a:cubicBezTo>
                <a:cubicBezTo>
                  <a:pt x="1210803" y="239215"/>
                  <a:pt x="1233376" y="226828"/>
                  <a:pt x="1254641" y="212651"/>
                </a:cubicBezTo>
                <a:cubicBezTo>
                  <a:pt x="1271546" y="187295"/>
                  <a:pt x="1377663" y="40246"/>
                  <a:pt x="1339702" y="21265"/>
                </a:cubicBezTo>
                <a:lnTo>
                  <a:pt x="1297172" y="0"/>
                </a:lnTo>
                <a:lnTo>
                  <a:pt x="361507" y="1084521"/>
                </a:lnTo>
                <a:lnTo>
                  <a:pt x="63795" y="1850065"/>
                </a:lnTo>
                <a:cubicBezTo>
                  <a:pt x="324201" y="1611359"/>
                  <a:pt x="434366" y="1616149"/>
                  <a:pt x="297711" y="1616149"/>
                </a:cubicBezTo>
                <a:lnTo>
                  <a:pt x="276446" y="1552354"/>
                </a:lnTo>
              </a:path>
            </a:pathLst>
          </a:custGeom>
          <a:blipFill>
            <a:blip r:embed="rId5" cstate="print"/>
            <a:tile tx="0" ty="0" sx="100000" sy="100000" flip="none" algn="tl"/>
          </a:blipFill>
          <a:ln>
            <a:solidFill>
              <a:schemeClr val="tx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  <a:reflection blurRad="6350" stA="55000" endA="300" endPos="45500" dir="5400000" sy="-100000" algn="bl" rotWithShape="0"/>
                </a:effectLst>
              </a:rPr>
              <a:t>Only Time </a:t>
            </a:r>
          </a:p>
        </p:txBody>
      </p:sp>
      <p:pic>
        <p:nvPicPr>
          <p:cNvPr id="7" name="Enya - Only Time.wav">
            <a:hlinkClick r:id="" action="ppaction://media"/>
          </p:cNvPr>
          <p:cNvPicPr>
            <a:picLocks noRot="1" noChangeAspect="1"/>
          </p:cNvPicPr>
          <p:nvPr>
            <a:wavAudioFile r:embed="rId1" name="Enya - Only Time.wav"/>
          </p:nvPr>
        </p:nvPicPr>
        <p:blipFill>
          <a:blip r:embed="rId6" cstate="print"/>
          <a:stretch>
            <a:fillRect/>
          </a:stretch>
        </p:blipFill>
        <p:spPr>
          <a:xfrm>
            <a:off x="4355976" y="3573016"/>
            <a:ext cx="368424" cy="368424"/>
          </a:xfrm>
          <a:prstGeom prst="rect">
            <a:avLst/>
          </a:prstGeom>
        </p:spPr>
      </p:pic>
    </p:spTree>
  </p:cSld>
  <p:clrMapOvr>
    <a:masterClrMapping/>
  </p:clrMapOvr>
  <p:transition spd="slow" advTm="1309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701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9922" y="13692"/>
            <a:ext cx="5153846" cy="68443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Night keeps all your heart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8766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ob_zvezdmbljmos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4480" cy="6857999"/>
          </a:xfrm>
        </p:spPr>
      </p:pic>
      <p:pic>
        <p:nvPicPr>
          <p:cNvPr id="8" name="Рисунок 7" descr="ob_vodole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1252510617_1247406000_5cf1c598e4a27ecac2b8fced26b230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928482"/>
          </a:xfrm>
          <a:prstGeom prst="rect">
            <a:avLst/>
          </a:prstGeom>
        </p:spPr>
      </p:pic>
    </p:spTree>
  </p:cSld>
  <p:clrMapOvr>
    <a:masterClrMapping/>
  </p:clrMapOvr>
  <p:transition spd="slow" advTm="202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b_bbbdaea8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can say if your love grows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 your heart chose - only time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141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03f6007b108333004ec3b98fa7227b_f1d3934afea464d8551d0ccc937de5e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-6147"/>
            <a:ext cx="4857784" cy="6870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00702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who can say where the road goes</a:t>
            </a:r>
            <a:b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the day flows, only time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1219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8959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56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knows? Only time</a:t>
            </a:r>
            <a:b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knows? Only time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25203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Links: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214974"/>
          </a:xfrm>
        </p:spPr>
        <p:txBody>
          <a:bodyPr/>
          <a:lstStyle/>
          <a:p>
            <a:endParaRPr lang="ru-RU" sz="1800" u="sng" dirty="0" smtClean="0"/>
          </a:p>
          <a:p>
            <a:r>
              <a:rPr lang="ru-RU" sz="1800" u="sng" dirty="0" smtClean="0">
                <a:hlinkClick r:id="rId2"/>
              </a:rPr>
              <a:t>http://www.koolinar.ru/blog?creator_id=140423&amp;pr=2</a:t>
            </a:r>
            <a:endParaRPr lang="ru-RU" sz="1800" dirty="0" smtClean="0"/>
          </a:p>
          <a:p>
            <a:r>
              <a:rPr lang="ru-RU" sz="1800" u="sng" dirty="0" smtClean="0">
                <a:hlinkClick r:id="rId3"/>
              </a:rPr>
              <a:t>http://blogs.mail.ru/mail/romanova78rus/tag</a:t>
            </a:r>
            <a:endParaRPr lang="ru-RU" sz="1800" dirty="0" smtClean="0"/>
          </a:p>
          <a:p>
            <a:r>
              <a:rPr lang="ru-RU" sz="1800" u="sng" dirty="0" smtClean="0">
                <a:hlinkClick r:id="rId4"/>
              </a:rPr>
              <a:t>http://naturalworld.ru/article_vremya-i-svoboda-ot-vremeni-poslanie.htm</a:t>
            </a:r>
            <a:endParaRPr lang="ru-RU" sz="1800" dirty="0" smtClean="0"/>
          </a:p>
          <a:p>
            <a:r>
              <a:rPr lang="ru-RU" sz="1800" u="sng" dirty="0" smtClean="0">
                <a:hlinkClick r:id="rId5"/>
              </a:rPr>
              <a:t>http://www.diary.ru/~Omnes-et-singulos/</a:t>
            </a:r>
            <a:endParaRPr lang="ru-RU" sz="1800" dirty="0" smtClean="0"/>
          </a:p>
          <a:p>
            <a:r>
              <a:rPr lang="ru-RU" sz="1800" u="sng" dirty="0" smtClean="0">
                <a:hlinkClick r:id="rId6"/>
              </a:rPr>
              <a:t>http://artpo.ru/comments/230</a:t>
            </a:r>
            <a:endParaRPr lang="ru-RU" sz="1800" dirty="0" smtClean="0"/>
          </a:p>
          <a:p>
            <a:r>
              <a:rPr lang="ru-RU" sz="1800" u="sng" dirty="0" smtClean="0">
                <a:hlinkClick r:id="rId7"/>
              </a:rPr>
              <a:t>http://photos.privet.ru/user/edessiya/photo/127798398</a:t>
            </a:r>
            <a:endParaRPr lang="ru-RU" sz="1800" dirty="0" smtClean="0"/>
          </a:p>
          <a:p>
            <a:r>
              <a:rPr lang="ru-RU" sz="1800" u="sng" dirty="0" smtClean="0">
                <a:hlinkClick r:id="rId8"/>
              </a:rPr>
              <a:t>http://www.playcast.ru/card.php?show_</a:t>
            </a:r>
            <a:endParaRPr lang="ru-RU" sz="1800" dirty="0" smtClean="0"/>
          </a:p>
          <a:p>
            <a:r>
              <a:rPr lang="ru-RU" sz="1800" u="sng" dirty="0" smtClean="0">
                <a:hlinkClick r:id="rId9"/>
              </a:rPr>
              <a:t>http://www.daylife.com/topic/Enya</a:t>
            </a:r>
            <a:endParaRPr lang="ru-RU" sz="1800" dirty="0" smtClean="0"/>
          </a:p>
          <a:p>
            <a:r>
              <a:rPr lang="ru-RU" sz="1800" u="sng" dirty="0" smtClean="0">
                <a:hlinkClick r:id="rId10"/>
              </a:rPr>
              <a:t>http://planeta.rambler.ru/users/cherepaha-old/33208433.html</a:t>
            </a:r>
            <a:endParaRPr lang="ru-RU" sz="1800" dirty="0" smtClean="0"/>
          </a:p>
          <a:p>
            <a:r>
              <a:rPr lang="ru-RU" sz="1800" u="sng" dirty="0" smtClean="0">
                <a:hlinkClick r:id="rId11"/>
              </a:rPr>
              <a:t>http:</a:t>
            </a:r>
            <a:r>
              <a:rPr lang="ru-RU" sz="1800" dirty="0" smtClean="0">
                <a:hlinkClick r:id="rId11"/>
              </a:rPr>
              <a:t> </a:t>
            </a:r>
            <a:r>
              <a:rPr lang="ru-RU" sz="1800" u="sng" dirty="0" smtClean="0">
                <a:hlinkClick r:id="rId11"/>
              </a:rPr>
              <a:t>http://www.fotografiy.net/photo/love/ljubov/vremja_vechnost/55-0-1959//live4fun.ru/joke/311616</a:t>
            </a:r>
            <a:endParaRPr lang="ru-RU" sz="1800" dirty="0" smtClean="0"/>
          </a:p>
          <a:p>
            <a:r>
              <a:rPr lang="ru-RU" sz="1800" u="sng" dirty="0" smtClean="0">
                <a:hlinkClick r:id="rId12"/>
              </a:rPr>
              <a:t>http://www.bankoboev.ru/oboi_vechnost.n.htm</a:t>
            </a:r>
            <a:endParaRPr lang="ru-RU" sz="1800" dirty="0" smtClean="0"/>
          </a:p>
          <a:p>
            <a:r>
              <a:rPr lang="ru-RU" sz="1800" u="sng" dirty="0" smtClean="0">
                <a:hlinkClick r:id="rId13"/>
              </a:rPr>
              <a:t>http://hotwalls.ru/vechnost-wallpapers.html</a:t>
            </a:r>
            <a:endParaRPr lang="ru-RU" sz="1800" dirty="0" smtClean="0"/>
          </a:p>
          <a:p>
            <a:r>
              <a:rPr lang="ru-RU" sz="1800" u="sng" dirty="0" smtClean="0">
                <a:hlinkClick r:id="rId14"/>
              </a:rPr>
              <a:t>http://www.gandex.ru/oboishow/8110/9/</a:t>
            </a:r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p:transition spd="slow" advTm="5906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70C0"/>
                </a:solidFill>
              </a:rPr>
              <a:t>Links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u="sng" dirty="0" smtClean="0">
                <a:hlinkClick r:id="rId2"/>
              </a:rPr>
              <a:t>http://www.bankoboev.ru/oboi_pesochnye_chasy_na_stole.s.htm</a:t>
            </a:r>
            <a:endParaRPr lang="ru-RU" sz="1800" dirty="0" smtClean="0"/>
          </a:p>
          <a:p>
            <a:r>
              <a:rPr lang="ru-RU" sz="1800" u="sng" dirty="0" smtClean="0">
                <a:hlinkClick r:id="rId3"/>
              </a:rPr>
              <a:t>http://www.design-warez.ru/2009/08/04/vremja.html</a:t>
            </a:r>
            <a:endParaRPr lang="ru-RU" sz="1800" dirty="0" smtClean="0"/>
          </a:p>
          <a:p>
            <a:r>
              <a:rPr lang="ru-RU" sz="1800" u="sng" dirty="0" smtClean="0">
                <a:hlinkClick r:id="rId4"/>
              </a:rPr>
              <a:t>http://www.design-warez.ru/tag/%F4%FD%ED%F2%E5%E7%E8/</a:t>
            </a:r>
            <a:endParaRPr lang="ru-RU" sz="1800" dirty="0" smtClean="0"/>
          </a:p>
          <a:p>
            <a:r>
              <a:rPr lang="ru-RU" sz="1800" u="sng" dirty="0" smtClean="0">
                <a:hlinkClick r:id="rId5"/>
              </a:rPr>
              <a:t>http://www.design-warez.ru/tag/%EA%E0%F0%F2%E8%ED%EA%E8+%F4%FD%ED%F2%E5%E7%E8/page/6/</a:t>
            </a:r>
            <a:endParaRPr lang="ru-RU" sz="1800" dirty="0" smtClean="0"/>
          </a:p>
          <a:p>
            <a:r>
              <a:rPr lang="ru-RU" sz="1800" u="sng" dirty="0" smtClean="0">
                <a:hlinkClick r:id="rId6"/>
              </a:rPr>
              <a:t>http://www.design-warez.ru/tag/%EA%E0%F0%F2%E8%ED%EA%E8+%F4%FD%ED%F2%E5%E7%E8/page/7/</a:t>
            </a:r>
            <a:endParaRPr lang="ru-RU" sz="1800" dirty="0" smtClean="0"/>
          </a:p>
          <a:p>
            <a:r>
              <a:rPr lang="ru-RU" sz="1800" u="sng" dirty="0" smtClean="0">
                <a:hlinkClick r:id="rId7"/>
              </a:rPr>
              <a:t>http://images.yandex.ru/yandsearch?nl=1&amp;rpt=simage&amp;text=%D0%BE%D0%B1%D0%BE%D0%B8%20%D0%B4%D0%BE%D1%80%D0%BE%D0%B3%D0%B0%20%D0%B2%20%D0%BD%D0%B8%D0%BA%D1%83%D0%B4%D0%B0&amp;img_url=static.diary.ru%2Fuserdir%2F9%2F4%2F1%2F8%2F941808%2F39013617.jpg&amp;spsite=fake-005-1244316.ru&amp;p=1</a:t>
            </a:r>
            <a:endParaRPr lang="ru-RU" sz="1800" dirty="0" smtClean="0"/>
          </a:p>
          <a:p>
            <a:r>
              <a:rPr lang="ru-RU" sz="1800" u="sng" dirty="0" smtClean="0">
                <a:hlinkClick r:id="rId8"/>
              </a:rPr>
              <a:t>http://www.design-warez.ru/tag/%EA%E0%F0%F2%E8%ED%EA%E8+%F4%FD%ED%F2%E5%E7%E8/page/9/</a:t>
            </a:r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p:transition spd="slow" advTm="5719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70C0"/>
                </a:solidFill>
              </a:rPr>
              <a:t>Links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u="sng" dirty="0" smtClean="0">
                <a:hlinkClick r:id="rId2"/>
              </a:rPr>
              <a:t>http://www.venec.com/gallery/seiann/seiann78.htm</a:t>
            </a:r>
            <a:endParaRPr lang="ru-RU" sz="1800" dirty="0" smtClean="0"/>
          </a:p>
          <a:p>
            <a:r>
              <a:rPr lang="ru-RU" sz="1800" u="sng" dirty="0" smtClean="0">
                <a:hlinkClick r:id="rId3"/>
              </a:rPr>
              <a:t>http://www.design-warez.ru/tag/%EA%E0%F0%F2%E8%ED%EA%E8+%F4%FD%ED%F2%E5%E7%E8/page/10/</a:t>
            </a:r>
            <a:endParaRPr lang="ru-RU" sz="1800" dirty="0" smtClean="0"/>
          </a:p>
          <a:p>
            <a:r>
              <a:rPr lang="ru-RU" sz="1800" u="sng" dirty="0" smtClean="0">
                <a:hlinkClick r:id="rId4"/>
              </a:rPr>
              <a:t>http://light.lifeisphoto.ru/search.aspx?select=3&amp;phrase=22.11.2008</a:t>
            </a:r>
            <a:endParaRPr lang="ru-RU" sz="1800" dirty="0" smtClean="0"/>
          </a:p>
          <a:p>
            <a:r>
              <a:rPr lang="ru-RU" sz="1800" u="sng" dirty="0" smtClean="0">
                <a:hlinkClick r:id="rId5"/>
              </a:rPr>
              <a:t>http://images.yandex.ru/yandsearch?nl=1&amp;text=%D0%BE%D0%B1%D0%BE%D0%B8%20%D0%B4%D0%BE%D1%80%D0%BE%D0%B3%D0%B0%20%D0%B2%20%D0%BD%D0%B8%D0%BA%D1%83%D0%B4%D0%B0&amp;stype=simage&amp;img_url=www.pixnet.ru%2Fwallpapers%2F52c738ca466598f38cd45b6a605bcd1a%2F2121_1.jpg&amp;spsite=fake-058-7681279.ru&amp;p=232</a:t>
            </a:r>
            <a:endParaRPr lang="ru-RU" sz="1800" dirty="0" smtClean="0"/>
          </a:p>
          <a:p>
            <a:r>
              <a:rPr lang="ru-RU" sz="1800" u="sng" dirty="0" smtClean="0">
                <a:hlinkClick r:id="rId6"/>
              </a:rPr>
              <a:t>http://www.webxplore.ru/2010/04/01/print:page,1,Wallpaper_Collection___abstract_1.html</a:t>
            </a:r>
            <a:endParaRPr lang="ru-RU" sz="1800" dirty="0"/>
          </a:p>
        </p:txBody>
      </p:sp>
    </p:spTree>
  </p:cSld>
  <p:clrMapOvr>
    <a:masterClrMapping/>
  </p:clrMapOvr>
  <p:transition spd="slow" advTm="4641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90136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81" y="7620"/>
            <a:ext cx="9154181" cy="6850379"/>
          </a:xfrm>
          <a:prstGeom prst="rect">
            <a:avLst/>
          </a:prstGeom>
        </p:spPr>
      </p:pic>
      <p:pic>
        <p:nvPicPr>
          <p:cNvPr id="9" name="Рисунок 8" descr="09244f34bce956c6006bc17e265be3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86808" cy="15716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GB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Who can say where the road goes</a:t>
            </a:r>
            <a:br>
              <a:rPr lang="en-GB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GB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Where the day flows, only time</a:t>
            </a:r>
            <a:br>
              <a:rPr lang="en-GB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848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Documents and Settings\Afgan85\Рабочий стол\Новая папка\анимации для презентации\53521837_1262986252_48106210_43012031_g211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429264"/>
            <a:ext cx="4090988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1735207_time_flies_by_moonmom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5357826"/>
            <a:ext cx="9001156" cy="129697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who can say if your love grows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 your heart chose, only time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829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249390114_1249027453_1191956496_72717474e4fd5d02bb9aaee7e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0"/>
            <a:ext cx="5000659" cy="6906987"/>
          </a:xfrm>
          <a:prstGeom prst="rect">
            <a:avLst/>
          </a:prstGeom>
        </p:spPr>
      </p:pic>
      <p:pic>
        <p:nvPicPr>
          <p:cNvPr id="9" name="Рисунок 8" descr="1249390176_1248964709_26386632_1212502566_in_dreams_i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0732" y="-11608"/>
            <a:ext cx="5655978" cy="6869608"/>
          </a:xfrm>
          <a:prstGeom prst="rect">
            <a:avLst/>
          </a:prstGeom>
        </p:spPr>
      </p:pic>
      <p:pic>
        <p:nvPicPr>
          <p:cNvPr id="10" name="Рисунок 9" descr="1283525593_1283282073_be_my_autumn_by_cat_woman_am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0"/>
            <a:ext cx="6630663" cy="6858000"/>
          </a:xfrm>
          <a:prstGeom prst="rect">
            <a:avLst/>
          </a:prstGeom>
        </p:spPr>
      </p:pic>
      <p:pic>
        <p:nvPicPr>
          <p:cNvPr id="11" name="Рисунок 10" descr="1253345512_1249302499_344512_1249153614_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14264"/>
            <a:ext cx="6572297" cy="6843736"/>
          </a:xfrm>
          <a:prstGeom prst="rect">
            <a:avLst/>
          </a:prstGeom>
        </p:spPr>
      </p:pic>
    </p:spTree>
  </p:cSld>
  <p:clrMapOvr>
    <a:masterClrMapping/>
  </p:clrMapOvr>
  <p:transition spd="slow" advTm="261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48362873_pdvd_6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5531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61002"/>
            <a:ext cx="9144000" cy="129699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can say why your heart sighs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 your love flies, only time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094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84992699_1283923855_osen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72116"/>
            <a:ext cx="8229600" cy="128588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who can say why your heart cries</a:t>
            </a:r>
            <a:b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your love lies, only time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234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DSC038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5067" y="0"/>
            <a:ext cx="9349067" cy="6858000"/>
          </a:xfrm>
          <a:prstGeom prst="rect">
            <a:avLst/>
          </a:prstGeom>
        </p:spPr>
      </p:pic>
      <p:pic>
        <p:nvPicPr>
          <p:cNvPr id="5" name="Рисунок 4" descr="1249390261_1248964689_53005ecb0d9e2f3a2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784" y="-1"/>
            <a:ext cx="9429784" cy="6858001"/>
          </a:xfrm>
          <a:prstGeom prst="rect">
            <a:avLst/>
          </a:prstGeom>
        </p:spPr>
      </p:pic>
      <p:pic>
        <p:nvPicPr>
          <p:cNvPr id="7" name="Рисунок 6" descr="&amp;#655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1169" y="0"/>
            <a:ext cx="9369470" cy="6858000"/>
          </a:xfrm>
          <a:prstGeom prst="rect">
            <a:avLst/>
          </a:prstGeom>
        </p:spPr>
      </p:pic>
      <p:pic>
        <p:nvPicPr>
          <p:cNvPr id="8" name="Рисунок 7" descr="gothicit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</p:spTree>
  </p:cSld>
  <p:clrMapOvr>
    <a:masterClrMapping/>
  </p:clrMapOvr>
  <p:transition spd="slow" advTm="2554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1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5" name="Рисунок 4" descr="1249935320_1247752505_bubble_worl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429264"/>
            <a:ext cx="8229600" cy="121443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can say when the roads meet</a:t>
            </a:r>
            <a:b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That love might be in your heart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86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88a56d9-569f-4f0c-a000-9d18c84013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0"/>
            <a:ext cx="55680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8457562_6346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-17835"/>
            <a:ext cx="9167780" cy="68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who can say when the day sleeps</a:t>
            </a:r>
            <a:b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If the night keeps all your heart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98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00058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30005803</Template>
  <TotalTime>483</TotalTime>
  <Words>126</Words>
  <Application>Microsoft Office PowerPoint</Application>
  <PresentationFormat>Экран (4:3)</PresentationFormat>
  <Paragraphs>40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30005803</vt:lpstr>
      <vt:lpstr>Only Time </vt:lpstr>
      <vt:lpstr> Who can say where the road goes Where the day flows, only time </vt:lpstr>
      <vt:lpstr> And who can say if your love grows As your heart chose, only time </vt:lpstr>
      <vt:lpstr>Слайд 4</vt:lpstr>
      <vt:lpstr> Who can say why your heart sighs As your love flies, only time </vt:lpstr>
      <vt:lpstr> And who can say why your heart cries When your love lies, only time </vt:lpstr>
      <vt:lpstr>Слайд 7</vt:lpstr>
      <vt:lpstr>Who can say when the roads meet That love might be in your heart</vt:lpstr>
      <vt:lpstr> And who can say when the day sleeps If the night keeps all your heart</vt:lpstr>
      <vt:lpstr>  Night keeps all your heart </vt:lpstr>
      <vt:lpstr>Слайд 11</vt:lpstr>
      <vt:lpstr> Who can say if your love grows As your heart chose - only time </vt:lpstr>
      <vt:lpstr> And who can say where the road goes Where the day flows, only time </vt:lpstr>
      <vt:lpstr> Who knows? Only time Who knows? Only time </vt:lpstr>
      <vt:lpstr>Links:</vt:lpstr>
      <vt:lpstr>Links</vt:lpstr>
      <vt:lpstr>Links</vt:lpstr>
    </vt:vector>
  </TitlesOfParts>
  <Company>баскаково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Only Time </dc:title>
  <dc:creator>вован</dc:creator>
  <cp:lastModifiedBy>VALDIS</cp:lastModifiedBy>
  <cp:revision>52</cp:revision>
  <dcterms:created xsi:type="dcterms:W3CDTF">2010-11-08T07:22:59Z</dcterms:created>
  <dcterms:modified xsi:type="dcterms:W3CDTF">2010-11-29T16:54:26Z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TC300058031049</vt:lpwstr>
  </property>
</Properties>
</file>